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45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4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1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9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7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64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22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82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27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17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40BE-D3E4-436F-838E-D9FED0157CE6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EDE4-8B1C-4754-A3D3-56C3B2706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41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"/>
          <p:cNvSpPr/>
          <p:nvPr/>
        </p:nvSpPr>
        <p:spPr>
          <a:xfrm>
            <a:off x="2940630" y="1614721"/>
            <a:ext cx="6139542" cy="4872866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3248000" y="1775014"/>
            <a:ext cx="15573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 smtClean="0">
                <a:latin typeface="+mj-lt"/>
                <a:ea typeface="Verdana" pitchFamily="34" charset="0"/>
                <a:cs typeface="Helvetica Neue"/>
              </a:rPr>
              <a:t>virtual private cloud</a:t>
            </a:r>
            <a:endParaRPr lang="en-US" sz="900" b="1" dirty="0">
              <a:latin typeface="+mj-lt"/>
              <a:ea typeface="Verdana" pitchFamily="34" charset="0"/>
              <a:cs typeface="Helvetica Neue"/>
            </a:endParaRPr>
          </a:p>
        </p:txBody>
      </p:sp>
      <p:pic>
        <p:nvPicPr>
          <p:cNvPr id="7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083" y="1419158"/>
            <a:ext cx="599170" cy="391125"/>
          </a:xfrm>
          <a:prstGeom prst="rect">
            <a:avLst/>
          </a:prstGeom>
        </p:spPr>
      </p:pic>
      <p:pic>
        <p:nvPicPr>
          <p:cNvPr id="8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12" y="1332601"/>
            <a:ext cx="538196" cy="564237"/>
          </a:xfrm>
          <a:prstGeom prst="rect">
            <a:avLst/>
          </a:prstGeom>
        </p:spPr>
      </p:pic>
      <p:sp>
        <p:nvSpPr>
          <p:cNvPr id="9" name="TextBox 27"/>
          <p:cNvSpPr txBox="1"/>
          <p:nvPr/>
        </p:nvSpPr>
        <p:spPr>
          <a:xfrm>
            <a:off x="6526526" y="1477559"/>
            <a:ext cx="640080" cy="27432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b="1" dirty="0" smtClean="0"/>
              <a:t>Internet gateway</a:t>
            </a:r>
            <a:endParaRPr lang="en-US" sz="1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662" y="37277"/>
            <a:ext cx="709267" cy="701253"/>
          </a:xfrm>
          <a:prstGeom prst="rect">
            <a:avLst/>
          </a:prstGeom>
        </p:spPr>
      </p:pic>
      <p:sp>
        <p:nvSpPr>
          <p:cNvPr id="11" name="TextBox 21"/>
          <p:cNvSpPr txBox="1"/>
          <p:nvPr/>
        </p:nvSpPr>
        <p:spPr>
          <a:xfrm>
            <a:off x="7446560" y="272902"/>
            <a:ext cx="1078992" cy="1554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000" dirty="0" smtClean="0">
                <a:latin typeface="Helvetica Neue"/>
                <a:cs typeface="Helvetica Neue"/>
              </a:rPr>
              <a:t>Internet</a:t>
            </a:r>
            <a:endParaRPr lang="en-US" sz="1000" dirty="0">
              <a:latin typeface="Helvetica Neue"/>
              <a:cs typeface="Helvetica Neue"/>
            </a:endParaRPr>
          </a:p>
        </p:txBody>
      </p:sp>
      <p:sp>
        <p:nvSpPr>
          <p:cNvPr id="14" name="TextBox 67"/>
          <p:cNvSpPr txBox="1"/>
          <p:nvPr/>
        </p:nvSpPr>
        <p:spPr>
          <a:xfrm>
            <a:off x="7004277" y="3210753"/>
            <a:ext cx="640080" cy="27432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altLang="ja-JP" sz="800" b="1" smtClean="0"/>
              <a:t>NAT</a:t>
            </a:r>
            <a:r>
              <a:rPr lang="ja-JP" altLang="en-US" sz="800" b="1" smtClean="0"/>
              <a:t> </a:t>
            </a:r>
            <a:r>
              <a:rPr lang="en-US" sz="800" b="1" smtClean="0"/>
              <a:t>instance</a:t>
            </a:r>
            <a:endParaRPr lang="en-US" sz="1400" b="1" dirty="0"/>
          </a:p>
        </p:txBody>
      </p:sp>
      <p:pic>
        <p:nvPicPr>
          <p:cNvPr id="15" name="Pictur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927" y="2527826"/>
            <a:ext cx="544781" cy="564959"/>
          </a:xfrm>
          <a:prstGeom prst="rect">
            <a:avLst/>
          </a:prstGeom>
        </p:spPr>
      </p:pic>
      <p:sp>
        <p:nvSpPr>
          <p:cNvPr id="16" name="TextBox 73"/>
          <p:cNvSpPr txBox="1"/>
          <p:nvPr/>
        </p:nvSpPr>
        <p:spPr>
          <a:xfrm>
            <a:off x="7084132" y="5491677"/>
            <a:ext cx="641615" cy="27906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b="1" dirty="0" smtClean="0"/>
              <a:t>DB on instance</a:t>
            </a:r>
            <a:endParaRPr lang="en-US" sz="1400" b="1" dirty="0"/>
          </a:p>
        </p:txBody>
      </p:sp>
      <p:pic>
        <p:nvPicPr>
          <p:cNvPr id="17" name="Picture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549" y="4804109"/>
            <a:ext cx="544781" cy="575047"/>
          </a:xfrm>
          <a:prstGeom prst="rect">
            <a:avLst/>
          </a:prstGeom>
        </p:spPr>
      </p:pic>
      <p:sp>
        <p:nvSpPr>
          <p:cNvPr id="18" name="TextBox 73"/>
          <p:cNvSpPr txBox="1"/>
          <p:nvPr/>
        </p:nvSpPr>
        <p:spPr>
          <a:xfrm>
            <a:off x="4230031" y="5490916"/>
            <a:ext cx="641615" cy="27906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b="1" dirty="0" smtClean="0"/>
              <a:t>DB on instance</a:t>
            </a:r>
            <a:endParaRPr lang="en-US" sz="1400" b="1" dirty="0"/>
          </a:p>
        </p:txBody>
      </p:sp>
      <p:pic>
        <p:nvPicPr>
          <p:cNvPr id="19" name="Picture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48" y="4803348"/>
            <a:ext cx="544781" cy="575047"/>
          </a:xfrm>
          <a:prstGeom prst="rect">
            <a:avLst/>
          </a:prstGeom>
        </p:spPr>
      </p:pic>
      <p:sp>
        <p:nvSpPr>
          <p:cNvPr id="20" name="TextBox 73"/>
          <p:cNvSpPr txBox="1"/>
          <p:nvPr/>
        </p:nvSpPr>
        <p:spPr>
          <a:xfrm>
            <a:off x="5632873" y="5490916"/>
            <a:ext cx="641615" cy="27906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b="1" dirty="0" smtClean="0"/>
              <a:t>DB on instance</a:t>
            </a:r>
            <a:endParaRPr lang="en-US" sz="1400" b="1" dirty="0"/>
          </a:p>
        </p:txBody>
      </p:sp>
      <p:pic>
        <p:nvPicPr>
          <p:cNvPr id="21" name="Picture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90" y="4803348"/>
            <a:ext cx="544781" cy="575047"/>
          </a:xfrm>
          <a:prstGeom prst="rect">
            <a:avLst/>
          </a:prstGeom>
        </p:spPr>
      </p:pic>
      <p:sp>
        <p:nvSpPr>
          <p:cNvPr id="22" name="TextBox 77"/>
          <p:cNvSpPr txBox="1"/>
          <p:nvPr/>
        </p:nvSpPr>
        <p:spPr>
          <a:xfrm>
            <a:off x="3720846" y="3233240"/>
            <a:ext cx="640080" cy="27432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b="1" dirty="0" smtClean="0"/>
              <a:t>Elastic IP address</a:t>
            </a:r>
            <a:endParaRPr lang="en-US" sz="1400" b="1" dirty="0"/>
          </a:p>
        </p:txBody>
      </p:sp>
      <p:pic>
        <p:nvPicPr>
          <p:cNvPr id="23" name="Picture 7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95" y="2854761"/>
            <a:ext cx="544782" cy="160230"/>
          </a:xfrm>
          <a:prstGeom prst="rect">
            <a:avLst/>
          </a:prstGeom>
        </p:spPr>
      </p:pic>
      <p:sp>
        <p:nvSpPr>
          <p:cNvPr id="24" name="TextBox 77"/>
          <p:cNvSpPr txBox="1"/>
          <p:nvPr/>
        </p:nvSpPr>
        <p:spPr>
          <a:xfrm>
            <a:off x="6385231" y="3043826"/>
            <a:ext cx="640080" cy="27432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800" b="1" dirty="0" smtClean="0"/>
              <a:t>Elastic IP address</a:t>
            </a:r>
            <a:endParaRPr lang="en-US" sz="1400" b="1" dirty="0"/>
          </a:p>
        </p:txBody>
      </p:sp>
      <p:pic>
        <p:nvPicPr>
          <p:cNvPr id="25" name="Picture 7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0" y="2665347"/>
            <a:ext cx="544782" cy="160230"/>
          </a:xfrm>
          <a:prstGeom prst="rect">
            <a:avLst/>
          </a:prstGeom>
        </p:spPr>
      </p:pic>
      <p:sp>
        <p:nvSpPr>
          <p:cNvPr id="26" name="Rounded Rectangle 21"/>
          <p:cNvSpPr/>
          <p:nvPr/>
        </p:nvSpPr>
        <p:spPr>
          <a:xfrm>
            <a:off x="3261258" y="2102609"/>
            <a:ext cx="5264293" cy="1822560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3353334" y="3585334"/>
            <a:ext cx="46730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>
                <a:latin typeface="+mj-lt"/>
                <a:ea typeface="Verdana" pitchFamily="34" charset="0"/>
                <a:cs typeface="Helvetica Neue"/>
              </a:rPr>
              <a:t>VPC </a:t>
            </a:r>
            <a:r>
              <a:rPr lang="en-US" altLang="ja-JP" sz="900" b="1" smtClean="0">
                <a:latin typeface="+mj-lt"/>
                <a:ea typeface="Verdana" pitchFamily="34" charset="0"/>
                <a:cs typeface="Helvetica Neue"/>
              </a:rPr>
              <a:t>Public</a:t>
            </a:r>
            <a:r>
              <a:rPr lang="ja-JP" altLang="en-US" sz="900" b="1" smtClean="0">
                <a:latin typeface="+mj-lt"/>
                <a:ea typeface="Verdana" pitchFamily="34" charset="0"/>
                <a:cs typeface="Helvetica Neue"/>
              </a:rPr>
              <a:t> </a:t>
            </a:r>
            <a:r>
              <a:rPr lang="en-US" sz="900" b="1" smtClean="0">
                <a:latin typeface="+mj-lt"/>
                <a:ea typeface="Verdana" pitchFamily="34" charset="0"/>
                <a:cs typeface="Helvetica Neue"/>
              </a:rPr>
              <a:t>subnet</a:t>
            </a:r>
            <a:endParaRPr lang="en-US" sz="900" b="1" dirty="0">
              <a:latin typeface="+mj-lt"/>
              <a:ea typeface="Verdana" pitchFamily="34" charset="0"/>
              <a:cs typeface="Helvetica Neue"/>
            </a:endParaRPr>
          </a:p>
        </p:txBody>
      </p:sp>
      <p:pic>
        <p:nvPicPr>
          <p:cNvPr id="28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40647" y="1940217"/>
            <a:ext cx="648500" cy="724794"/>
          </a:xfrm>
          <a:prstGeom prst="rect">
            <a:avLst/>
          </a:prstGeom>
        </p:spPr>
      </p:pic>
      <p:sp>
        <p:nvSpPr>
          <p:cNvPr id="29" name="Rounded Rectangle 21"/>
          <p:cNvSpPr/>
          <p:nvPr/>
        </p:nvSpPr>
        <p:spPr>
          <a:xfrm>
            <a:off x="3283990" y="4200083"/>
            <a:ext cx="5241562" cy="2014630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30" name="TextBox 37"/>
          <p:cNvSpPr txBox="1">
            <a:spLocks noChangeArrowheads="1"/>
          </p:cNvSpPr>
          <p:nvPr/>
        </p:nvSpPr>
        <p:spPr bwMode="auto">
          <a:xfrm>
            <a:off x="3376065" y="5682807"/>
            <a:ext cx="465283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>
                <a:latin typeface="+mj-lt"/>
                <a:ea typeface="Verdana" pitchFamily="34" charset="0"/>
                <a:cs typeface="Helvetica Neue"/>
              </a:rPr>
              <a:t>VPC </a:t>
            </a:r>
            <a:r>
              <a:rPr lang="en-US" altLang="ja-JP" sz="900" b="1" smtClean="0">
                <a:latin typeface="+mj-lt"/>
                <a:ea typeface="Verdana" pitchFamily="34" charset="0"/>
                <a:cs typeface="Helvetica Neue"/>
              </a:rPr>
              <a:t>Private</a:t>
            </a:r>
            <a:r>
              <a:rPr lang="ja-JP" altLang="en-US" sz="900" b="1" smtClean="0">
                <a:latin typeface="+mj-lt"/>
                <a:ea typeface="Verdana" pitchFamily="34" charset="0"/>
                <a:cs typeface="Helvetica Neue"/>
              </a:rPr>
              <a:t> </a:t>
            </a:r>
            <a:r>
              <a:rPr lang="en-US" sz="900" b="1" smtClean="0">
                <a:latin typeface="+mj-lt"/>
                <a:ea typeface="Verdana" pitchFamily="34" charset="0"/>
                <a:cs typeface="Helvetica Neue"/>
              </a:rPr>
              <a:t>subnet</a:t>
            </a:r>
            <a:endParaRPr lang="en-US" sz="900" b="1" dirty="0">
              <a:latin typeface="+mj-lt"/>
              <a:ea typeface="Verdana" pitchFamily="34" charset="0"/>
              <a:cs typeface="Helvetica Neue"/>
            </a:endParaRPr>
          </a:p>
        </p:txBody>
      </p:sp>
      <p:pic>
        <p:nvPicPr>
          <p:cNvPr id="31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3378" y="4037690"/>
            <a:ext cx="645700" cy="721665"/>
          </a:xfrm>
          <a:prstGeom prst="rect">
            <a:avLst/>
          </a:prstGeom>
        </p:spPr>
      </p:pic>
      <p:sp>
        <p:nvSpPr>
          <p:cNvPr id="32" name="TextBox 36"/>
          <p:cNvSpPr txBox="1">
            <a:spLocks noChangeArrowheads="1"/>
          </p:cNvSpPr>
          <p:nvPr/>
        </p:nvSpPr>
        <p:spPr bwMode="auto">
          <a:xfrm>
            <a:off x="4543870" y="3263802"/>
            <a:ext cx="149179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+mj-lt"/>
                <a:ea typeface="Verdana" pitchFamily="34" charset="0"/>
                <a:cs typeface="Helvetica Neue"/>
              </a:rPr>
              <a:t>EC2 </a:t>
            </a:r>
            <a:r>
              <a:rPr lang="en-US" sz="900" b="1" dirty="0" smtClean="0">
                <a:latin typeface="+mj-lt"/>
                <a:ea typeface="Verdana" pitchFamily="34" charset="0"/>
                <a:cs typeface="Helvetica Neue"/>
              </a:rPr>
              <a:t>instance contents</a:t>
            </a:r>
            <a:endParaRPr lang="en-US" sz="900" b="1" dirty="0">
              <a:latin typeface="+mj-lt"/>
              <a:ea typeface="Verdana" pitchFamily="34" charset="0"/>
              <a:cs typeface="Helvetica Neue"/>
            </a:endParaRPr>
          </a:p>
        </p:txBody>
      </p:sp>
      <p:sp>
        <p:nvSpPr>
          <p:cNvPr id="33" name="Rounded Rectangle 18"/>
          <p:cNvSpPr/>
          <p:nvPr/>
        </p:nvSpPr>
        <p:spPr>
          <a:xfrm>
            <a:off x="4396401" y="2380830"/>
            <a:ext cx="1679033" cy="1104243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4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164" y="2211618"/>
            <a:ext cx="339308" cy="351874"/>
          </a:xfrm>
          <a:prstGeom prst="rect">
            <a:avLst/>
          </a:prstGeom>
        </p:spPr>
      </p:pic>
      <p:pic>
        <p:nvPicPr>
          <p:cNvPr id="35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955" y="2670961"/>
            <a:ext cx="315517" cy="435714"/>
          </a:xfrm>
          <a:prstGeom prst="rect">
            <a:avLst/>
          </a:prstGeom>
        </p:spPr>
      </p:pic>
      <p:sp>
        <p:nvSpPr>
          <p:cNvPr id="36" name="TextBox 36"/>
          <p:cNvSpPr txBox="1"/>
          <p:nvPr/>
        </p:nvSpPr>
        <p:spPr>
          <a:xfrm>
            <a:off x="5015244" y="2836460"/>
            <a:ext cx="1078992" cy="1554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ja-JP" sz="1000" smtClean="0">
                <a:latin typeface="Helvetica Neue"/>
                <a:cs typeface="Helvetica Neue"/>
              </a:rPr>
              <a:t>Wordpres</a:t>
            </a:r>
            <a:r>
              <a:rPr lang="en-US" altLang="ja-JP" sz="1000">
                <a:latin typeface="Helvetica Neue"/>
                <a:cs typeface="Helvetica Neue"/>
              </a:rPr>
              <a:t>s</a:t>
            </a:r>
            <a:endParaRPr lang="en-US" sz="1000" dirty="0">
              <a:latin typeface="Helvetica Neue"/>
              <a:cs typeface="Helvetica Neue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02737" y="2670129"/>
            <a:ext cx="1078992" cy="1554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ja-JP" sz="1000">
                <a:latin typeface="Helvetica Neue"/>
                <a:cs typeface="Helvetica Neue"/>
              </a:rPr>
              <a:t>apache</a:t>
            </a:r>
            <a:endParaRPr lang="en-US" sz="1000" dirty="0">
              <a:latin typeface="Helvetica Neue"/>
              <a:cs typeface="Helvetica Neue"/>
            </a:endParaRPr>
          </a:p>
        </p:txBody>
      </p:sp>
      <p:sp>
        <p:nvSpPr>
          <p:cNvPr id="38" name="Rounded Rectangle 9"/>
          <p:cNvSpPr/>
          <p:nvPr/>
        </p:nvSpPr>
        <p:spPr>
          <a:xfrm>
            <a:off x="1474237" y="1029943"/>
            <a:ext cx="8630149" cy="5718901"/>
          </a:xfrm>
          <a:prstGeom prst="roundRect">
            <a:avLst>
              <a:gd name="adj" fmla="val 9818"/>
            </a:avLst>
          </a:prstGeom>
          <a:noFill/>
          <a:ln w="1905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39" name="TextBox 33"/>
          <p:cNvSpPr txBox="1">
            <a:spLocks noChangeArrowheads="1"/>
          </p:cNvSpPr>
          <p:nvPr/>
        </p:nvSpPr>
        <p:spPr bwMode="auto">
          <a:xfrm>
            <a:off x="1950440" y="1029943"/>
            <a:ext cx="9901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smtClean="0">
                <a:latin typeface="+mj-lt"/>
                <a:ea typeface="Verdana" pitchFamily="34" charset="0"/>
                <a:cs typeface="Helvetica Neue"/>
              </a:rPr>
              <a:t>Tokyo</a:t>
            </a:r>
            <a:r>
              <a:rPr lang="ja-JP" altLang="en-US" sz="900" b="1" smtClean="0">
                <a:latin typeface="+mj-lt"/>
                <a:ea typeface="Verdana" pitchFamily="34" charset="0"/>
                <a:cs typeface="Helvetica Neue"/>
              </a:rPr>
              <a:t> </a:t>
            </a:r>
            <a:r>
              <a:rPr lang="en-US" sz="900" b="1" smtClean="0">
                <a:latin typeface="+mj-lt"/>
                <a:ea typeface="Verdana" pitchFamily="34" charset="0"/>
                <a:cs typeface="Helvetica Neue"/>
              </a:rPr>
              <a:t>region</a:t>
            </a:r>
            <a:endParaRPr lang="en-US" sz="900" b="1" dirty="0">
              <a:latin typeface="+mj-lt"/>
              <a:ea typeface="Verdana" pitchFamily="34" charset="0"/>
              <a:cs typeface="Helvetica Neue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1901829" y="1299845"/>
            <a:ext cx="7839330" cy="5372067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41" name="TextBox 32"/>
          <p:cNvSpPr txBox="1">
            <a:spLocks noChangeArrowheads="1"/>
          </p:cNvSpPr>
          <p:nvPr/>
        </p:nvSpPr>
        <p:spPr bwMode="auto">
          <a:xfrm>
            <a:off x="2196559" y="1383887"/>
            <a:ext cx="105144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F7981F"/>
                </a:solidFill>
                <a:latin typeface="+mj-lt"/>
                <a:ea typeface="Verdana" pitchFamily="34" charset="0"/>
                <a:cs typeface="Helvetica Neue"/>
              </a:rPr>
              <a:t>Availability Zone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flipH="1" flipV="1">
            <a:off x="7322696" y="3347913"/>
            <a:ext cx="1621" cy="85937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endCxn id="8" idx="2"/>
          </p:cNvCxnSpPr>
          <p:nvPr/>
        </p:nvCxnSpPr>
        <p:spPr>
          <a:xfrm flipV="1">
            <a:off x="7327610" y="1896838"/>
            <a:ext cx="0" cy="2057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8" idx="0"/>
            <a:endCxn id="10" idx="2"/>
          </p:cNvCxnSpPr>
          <p:nvPr/>
        </p:nvCxnSpPr>
        <p:spPr>
          <a:xfrm flipV="1">
            <a:off x="7327610" y="738530"/>
            <a:ext cx="4686" cy="5940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上カーブ矢印 3"/>
          <p:cNvSpPr/>
          <p:nvPr/>
        </p:nvSpPr>
        <p:spPr>
          <a:xfrm>
            <a:off x="4741525" y="5630447"/>
            <a:ext cx="2451050" cy="4909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上カーブ矢印 11"/>
          <p:cNvSpPr/>
          <p:nvPr/>
        </p:nvSpPr>
        <p:spPr>
          <a:xfrm rot="10800000">
            <a:off x="4741524" y="4307549"/>
            <a:ext cx="2581171" cy="4683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右カーブ矢印 12"/>
          <p:cNvSpPr/>
          <p:nvPr/>
        </p:nvSpPr>
        <p:spPr>
          <a:xfrm rot="5400000">
            <a:off x="6552844" y="3989506"/>
            <a:ext cx="252669" cy="12870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右カーブ矢印 44"/>
          <p:cNvSpPr/>
          <p:nvPr/>
        </p:nvSpPr>
        <p:spPr>
          <a:xfrm rot="16200000">
            <a:off x="6478133" y="5246549"/>
            <a:ext cx="270519" cy="10383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3" name="直線矢印コネクタ 42"/>
          <p:cNvCxnSpPr>
            <a:stCxn id="36" idx="2"/>
          </p:cNvCxnSpPr>
          <p:nvPr/>
        </p:nvCxnSpPr>
        <p:spPr>
          <a:xfrm>
            <a:off x="5554740" y="2991908"/>
            <a:ext cx="1965733" cy="17674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34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38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Helvetica Neue</vt:lpstr>
      <vt:lpstr>ＭＳ Ｐゴシック</vt:lpstr>
      <vt:lpstr>Arial</vt:lpstr>
      <vt:lpstr>Calibri</vt:lpstr>
      <vt:lpstr>Calibri Light</vt:lpstr>
      <vt:lpstr>Verdana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成島悠二</dc:creator>
  <cp:lastModifiedBy>成島悠二</cp:lastModifiedBy>
  <cp:revision>11</cp:revision>
  <dcterms:created xsi:type="dcterms:W3CDTF">2017-06-13T04:46:55Z</dcterms:created>
  <dcterms:modified xsi:type="dcterms:W3CDTF">2017-06-15T07:00:39Z</dcterms:modified>
</cp:coreProperties>
</file>